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2"/>
  </p:notesMasterIdLst>
  <p:sldIdLst>
    <p:sldId id="460" r:id="rId4"/>
    <p:sldId id="461" r:id="rId5"/>
    <p:sldId id="462" r:id="rId6"/>
    <p:sldId id="463" r:id="rId7"/>
    <p:sldId id="464" r:id="rId8"/>
    <p:sldId id="466" r:id="rId9"/>
    <p:sldId id="467" r:id="rId10"/>
    <p:sldId id="465" r:id="rId11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657E"/>
    <a:srgbClr val="005E8C"/>
    <a:srgbClr val="F26A20"/>
    <a:srgbClr val="942092"/>
    <a:srgbClr val="FF40FF"/>
    <a:srgbClr val="00419F"/>
    <a:srgbClr val="5BC4BA"/>
    <a:srgbClr val="9D9F9E"/>
    <a:srgbClr val="44B3E7"/>
    <a:srgbClr val="00A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>
        <p:scale>
          <a:sx n="70" d="100"/>
          <a:sy n="70" d="100"/>
        </p:scale>
        <p:origin x="1604" y="49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08,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026" y="654052"/>
            <a:ext cx="6581774" cy="4575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33B8C68-2D91-B448-B1CB-AC0ABDF1BF58}"/>
              </a:ext>
            </a:extLst>
          </p:cNvPr>
          <p:cNvSpPr txBox="1">
            <a:spLocks/>
          </p:cNvSpPr>
          <p:nvPr/>
        </p:nvSpPr>
        <p:spPr>
          <a:xfrm>
            <a:off x="8447964" y="654052"/>
            <a:ext cx="14970826" cy="4575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Services and System Functions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Technologies and Challenges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Design</a:t>
            </a:r>
          </a:p>
          <a:p>
            <a:pPr marL="7429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Mockup</a:t>
            </a: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4" b="20279"/>
          <a:stretch/>
        </p:blipFill>
        <p:spPr>
          <a:xfrm>
            <a:off x="-18336" y="5526302"/>
            <a:ext cx="24402336" cy="8186524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059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96" y="1098700"/>
            <a:ext cx="11796930" cy="82644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Functions related with Course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Multi-Language Support: English, French, Mandarin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Register/Cancel Courses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Manage assignment and grade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Search by key-words/time/type: course, teacher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Course Time: day or night of weekdays, weekends, summer camp, etc.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Course Type: small class, one-to-one class, on-line class, etc.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Social: Remark on teachers, remark on courses, language guru, etc.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Potential Add-ons if possible: on-line chat/message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Modules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Student Application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register courses, cancel/change courses, bill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School Application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Managers ( approval applications/proposals, financial plan, product plan, …)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(course outline, time, type, assignment, grade)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Finance (monthly salary report, profit report, cash-maker product report)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Sales (commission, sales contribution)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HR (performance review, vacation, benefit) 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Library</a:t>
            </a:r>
            <a:b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all common shared functionalities</a:t>
            </a:r>
            <a:endParaRPr lang="en-US" sz="2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Technologies</a:t>
            </a: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WPF 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Entity Framework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RDBMS: Table, View, Procedure, …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C#: Generic/Type, Collection, Lambda, LINQ, Threading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- 2D drawing (chart)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Configuration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Unit Test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MVP design pattern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</a:t>
            </a:r>
            <a:b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Thread Safe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Responsive UI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String translation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Drawing pie chart / bar chart for the reports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MVP architecture with WPF and Entity Framework (if have time)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Configurable services (if have time)</a:t>
            </a:r>
            <a:b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on-line chat/message (if have time)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6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153" y="128479"/>
            <a:ext cx="10716986" cy="1655763"/>
          </a:xfrm>
        </p:spPr>
        <p:txBody>
          <a:bodyPr/>
          <a:lstStyle/>
          <a:p>
            <a:r>
              <a:rPr lang="en-CA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Design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B388F7D-0FAE-484E-B07D-7F17F080D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9" y="2057171"/>
            <a:ext cx="14665035" cy="104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CA4AF4B-0D25-48CC-AC33-DFDE8C197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86" y="450222"/>
            <a:ext cx="9113284" cy="12815556"/>
          </a:xfrm>
          <a:prstGeom prst="rect">
            <a:avLst/>
          </a:prstGeom>
        </p:spPr>
      </p:pic>
      <p:pic>
        <p:nvPicPr>
          <p:cNvPr id="10" name="Picture 9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85FE17BD-CA0E-4152-A4D8-7579D0408F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6" r="-25356" b="18666"/>
          <a:stretch/>
        </p:blipFill>
        <p:spPr>
          <a:xfrm>
            <a:off x="12507686" y="1117815"/>
            <a:ext cx="11977775" cy="256427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A20D06DC-5E3E-43C3-A8D1-05C3DD446C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r="13595" b="3633"/>
          <a:stretch/>
        </p:blipFill>
        <p:spPr>
          <a:xfrm>
            <a:off x="12497814" y="10033908"/>
            <a:ext cx="8915400" cy="2969430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 with medium confidence">
            <a:extLst>
              <a:ext uri="{FF2B5EF4-FFF2-40B4-BE49-F238E27FC236}">
                <a16:creationId xmlns:a16="http://schemas.microsoft.com/office/drawing/2014/main" id="{DCDDA136-721D-4A73-8721-0406B9E07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607" y="4576043"/>
            <a:ext cx="8868607" cy="62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1682214-9226-4274-9111-CE68A83B8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754" y="2339341"/>
            <a:ext cx="10702957" cy="8361685"/>
          </a:xfrm>
          <a:prstGeom prst="rect">
            <a:avLst/>
          </a:prstGeom>
        </p:spPr>
      </p:pic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0C1DDE2-CBC5-4E7F-9A65-477005A2C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803" y="4512918"/>
            <a:ext cx="10449504" cy="51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Mockup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1B41F6C-28B0-4AEA-BA0A-017E1454B1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7" b="9688"/>
          <a:stretch/>
        </p:blipFill>
        <p:spPr>
          <a:xfrm>
            <a:off x="9068598" y="432707"/>
            <a:ext cx="13800441" cy="82806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75CC71A-94B0-4A51-9D20-42C72AC520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8" b="7768"/>
          <a:stretch/>
        </p:blipFill>
        <p:spPr>
          <a:xfrm>
            <a:off x="16732112" y="9286738"/>
            <a:ext cx="7034806" cy="44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10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349</Words>
  <Application>Microsoft Office PowerPoint</Application>
  <PresentationFormat>Custom</PresentationFormat>
  <Paragraphs>16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Color titles</vt:lpstr>
      <vt:lpstr>picture_backgrounds</vt:lpstr>
      <vt:lpstr>light_themes</vt:lpstr>
      <vt:lpstr>YZY Language School</vt:lpstr>
      <vt:lpstr>Agenda</vt:lpstr>
      <vt:lpstr>Functions related with Course - Multi-Language Support: English, French, Mandarin - Register/Cancel Courses - Manage assignment and grade - Search by key-words/time/type: course, teacher  - Course Time: day or night of weekdays, weekends, summer camp, etc.  - Course Type: small class, one-to-one class, on-line class, etc. - Social: Remark on teachers, remark on courses, language guru, etc. - Potential Add-ons if possible: on-line chat/message  Modules - Student Application   - register courses, cancel/change courses, bill - School Application  - Managers ( approval applications/proposals, financial plan, product plan, …)  - Teacher (course outline, time, type, assignment, grade)  - Finance (monthly salary report, profit report, cash-maker product report)  - Sales (commission, sales contribution)  - HR (performance review, vacation, benefit)  - Library  - all common shared functionalities</vt:lpstr>
      <vt:lpstr>Technologies - WPF  - Entity Framework - RDBMS: Table, View, Procedure, … - C#: Generic/Type, Collection, Lambda, LINQ, Threading - 2D drawing (chart) - Configuration - Unit Test - MVP design pattern  Challenges - Thread Safe - Responsive UI - String translation - Drawing pie chart / bar chart for the reports - MVP architecture with WPF and Entity Framework (if have time) - Configurable services (if have time) - on-line chat/message (if have time)</vt:lpstr>
      <vt:lpstr>Database Design</vt:lpstr>
      <vt:lpstr>Mockup</vt:lpstr>
      <vt:lpstr>Mockup</vt:lpstr>
      <vt:lpstr>Mockup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80</cp:revision>
  <dcterms:created xsi:type="dcterms:W3CDTF">2020-11-27T00:34:42Z</dcterms:created>
  <dcterms:modified xsi:type="dcterms:W3CDTF">2021-04-08T17:34:37Z</dcterms:modified>
</cp:coreProperties>
</file>